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5755"/>
    <p:restoredTop sz="94886"/>
  </p:normalViewPr>
  <p:slideViewPr>
    <p:cSldViewPr snapToGrid="0" snapToObjects="1">
      <p:cViewPr varScale="1">
        <p:scale>
          <a:sx n="77" d="100"/>
          <a:sy n="77" d="100"/>
        </p:scale>
        <p:origin x="192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17ED76-0D4D-3747-BA57-29BDEB1DFF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>
                <a:latin typeface="Meiryo UI" panose="020B0604030504040204" pitchFamily="34" charset="-128"/>
                <a:ea typeface="Meiryo UI" panose="020B0604030504040204" pitchFamily="34" charset="-128"/>
              </a:rPr>
              <a:t>サラリーマン不動産投資は</a:t>
            </a:r>
            <a:br>
              <a:rPr kumimoji="1" lang="en-US" altLang="ja-JP" sz="5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kumimoji="1" lang="ja-JP" altLang="en-US" sz="5400">
                <a:latin typeface="Meiryo UI" panose="020B0604030504040204" pitchFamily="34" charset="-128"/>
                <a:ea typeface="Meiryo UI" panose="020B0604030504040204" pitchFamily="34" charset="-128"/>
              </a:rPr>
              <a:t>都心の中古区分マンションが</a:t>
            </a:r>
            <a:br>
              <a:rPr kumimoji="1" lang="en-US" altLang="ja-JP" sz="5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kumimoji="1" lang="ja-JP" altLang="en-US" sz="5400">
                <a:latin typeface="Meiryo UI" panose="020B0604030504040204" pitchFamily="34" charset="-128"/>
                <a:ea typeface="Meiryo UI" panose="020B0604030504040204" pitchFamily="34" charset="-128"/>
              </a:rPr>
              <a:t>最適な理由を解説！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B6A42F-4248-9A40-B899-FDE3DD1BD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320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５つの</a:t>
            </a:r>
            <a:r>
              <a:rPr kumimoji="1" lang="ja-JP" altLang="en-US" sz="320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理由</a:t>
            </a:r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を分かりやすく説明します！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DE343AA-0239-0F40-8EAA-48C0089B3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3519" y="5090160"/>
            <a:ext cx="2481331" cy="17678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021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521"/>
    </mc:Choice>
    <mc:Fallback>
      <p:transition spd="slow" advTm="305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6B6A42F-4248-9A40-B899-FDE3DD1BD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DE343AA-0239-0F40-8EAA-48C0089B3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3519" y="5090160"/>
            <a:ext cx="2481331" cy="176784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BA6338-7337-C441-A3A7-94B9FF1034DE}"/>
              </a:ext>
            </a:extLst>
          </p:cNvPr>
          <p:cNvSpPr txBox="1"/>
          <p:nvPr/>
        </p:nvSpPr>
        <p:spPr>
          <a:xfrm>
            <a:off x="2301402" y="206515"/>
            <a:ext cx="6244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５つの理由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138466B-B3E4-9444-B097-B2A4119A03EC}"/>
              </a:ext>
            </a:extLst>
          </p:cNvPr>
          <p:cNvSpPr txBox="1"/>
          <p:nvPr/>
        </p:nvSpPr>
        <p:spPr>
          <a:xfrm>
            <a:off x="2417780" y="775272"/>
            <a:ext cx="6244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理由① 空室リスクが少ない！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8F2E84-84DF-004F-87FE-1A74BE9900DA}"/>
              </a:ext>
            </a:extLst>
          </p:cNvPr>
          <p:cNvSpPr txBox="1"/>
          <p:nvPr/>
        </p:nvSpPr>
        <p:spPr>
          <a:xfrm>
            <a:off x="2417780" y="1284866"/>
            <a:ext cx="6244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理由②</a:t>
            </a:r>
            <a:r>
              <a:rPr kumimoji="1" lang="en-US" altLang="ja-JP" sz="32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自己資金が少なくて済む！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C9BF669-7AD7-7D4D-84BB-54B7FD0EFC94}"/>
              </a:ext>
            </a:extLst>
          </p:cNvPr>
          <p:cNvSpPr txBox="1"/>
          <p:nvPr/>
        </p:nvSpPr>
        <p:spPr>
          <a:xfrm>
            <a:off x="2417780" y="1812355"/>
            <a:ext cx="6244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理由③</a:t>
            </a:r>
            <a:r>
              <a:rPr kumimoji="1" lang="en-US" altLang="ja-JP" sz="32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利回りが良い！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FC588E4-EFD1-0846-8937-F9787CD67350}"/>
              </a:ext>
            </a:extLst>
          </p:cNvPr>
          <p:cNvSpPr txBox="1"/>
          <p:nvPr/>
        </p:nvSpPr>
        <p:spPr>
          <a:xfrm>
            <a:off x="2417780" y="2360440"/>
            <a:ext cx="6244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理由</a:t>
            </a:r>
            <a:r>
              <a:rPr kumimoji="1" lang="en-US" altLang="ja-JP" sz="3200" dirty="0">
                <a:latin typeface="Meiryo UI" panose="020B0604030504040204" pitchFamily="34" charset="-128"/>
                <a:ea typeface="Meiryo UI" panose="020B0604030504040204" pitchFamily="34" charset="-128"/>
              </a:rPr>
              <a:t>④ </a:t>
            </a:r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リスク分散しやすい！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3C0A94-0A5B-9B42-98F3-BA36B8A5D86E}"/>
              </a:ext>
            </a:extLst>
          </p:cNvPr>
          <p:cNvSpPr txBox="1"/>
          <p:nvPr/>
        </p:nvSpPr>
        <p:spPr>
          <a:xfrm>
            <a:off x="2417780" y="2929197"/>
            <a:ext cx="6244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理由</a:t>
            </a:r>
            <a:r>
              <a:rPr kumimoji="1" lang="en-US" altLang="ja-JP" sz="3200" dirty="0">
                <a:latin typeface="Meiryo UI" panose="020B0604030504040204" pitchFamily="34" charset="-128"/>
                <a:ea typeface="Meiryo UI" panose="020B0604030504040204" pitchFamily="34" charset="-128"/>
              </a:rPr>
              <a:t>⑤ </a:t>
            </a:r>
            <a:r>
              <a:rPr kumimoji="1" lang="ja-JP" altLang="en-US" sz="3200">
                <a:latin typeface="Meiryo UI" panose="020B0604030504040204" pitchFamily="34" charset="-128"/>
                <a:ea typeface="Meiryo UI" panose="020B0604030504040204" pitchFamily="34" charset="-128"/>
              </a:rPr>
              <a:t>換金しやすい！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2226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224"/>
    </mc:Choice>
    <mc:Fallback>
      <p:transition spd="slow" advTm="242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0.1|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3|4.5|3|3.4|3|3"/>
</p:tagLst>
</file>

<file path=ppt/theme/theme1.xml><?xml version="1.0" encoding="utf-8"?>
<a:theme xmlns:a="http://schemas.openxmlformats.org/drawingml/2006/main" name="ギャラリー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ギャラリー</Template>
  <TotalTime>46</TotalTime>
  <Words>61</Words>
  <Application>Microsoft Macintosh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Gill Sans MT</vt:lpstr>
      <vt:lpstr>ギャラリー</vt:lpstr>
      <vt:lpstr>サラリーマン不動産投資は 都心の中古区分マンションが 最適な理由を解説！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サラリーマン不動産投資は 都心の中古区分マンションが 最適な理由を解説！</dc:title>
  <dc:creator>明新英範</dc:creator>
  <cp:lastModifiedBy>明新英範</cp:lastModifiedBy>
  <cp:revision>5</cp:revision>
  <dcterms:created xsi:type="dcterms:W3CDTF">2020-04-21T11:27:17Z</dcterms:created>
  <dcterms:modified xsi:type="dcterms:W3CDTF">2020-04-21T12:21:13Z</dcterms:modified>
</cp:coreProperties>
</file>